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9"/>
  </p:notesMasterIdLst>
  <p:handoutMasterIdLst>
    <p:handoutMasterId r:id="rId10"/>
  </p:handoutMasterIdLst>
  <p:sldIdLst>
    <p:sldId id="256" r:id="rId2"/>
    <p:sldId id="262" r:id="rId3"/>
    <p:sldId id="263" r:id="rId4"/>
    <p:sldId id="264" r:id="rId5"/>
    <p:sldId id="265" r:id="rId6"/>
    <p:sldId id="258" r:id="rId7"/>
    <p:sldId id="261"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59"/>
    <a:srgbClr val="004676"/>
    <a:srgbClr val="B2B1B1"/>
    <a:srgbClr val="DFE0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4503" autoAdjust="0"/>
  </p:normalViewPr>
  <p:slideViewPr>
    <p:cSldViewPr snapToGrid="0">
      <p:cViewPr varScale="1">
        <p:scale>
          <a:sx n="64" d="100"/>
          <a:sy n="64" d="100"/>
        </p:scale>
        <p:origin x="1378" y="58"/>
      </p:cViewPr>
      <p:guideLst/>
    </p:cSldViewPr>
  </p:slideViewPr>
  <p:notesTextViewPr>
    <p:cViewPr>
      <p:scale>
        <a:sx n="1" d="1"/>
        <a:sy n="1" d="1"/>
      </p:scale>
      <p:origin x="0" y="0"/>
    </p:cViewPr>
  </p:notesText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3530D020-CAAF-4F5D-AD2A-918A6E24697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2D3FD9D1-1071-4396-B7C6-68F9C2A16B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4CEA7F-DB77-4023-8961-EEF0F4F1F303}" type="datetimeFigureOut">
              <a:rPr lang="nl-NL" smtClean="0"/>
              <a:t>18-3-2019</a:t>
            </a:fld>
            <a:endParaRPr lang="nl-NL"/>
          </a:p>
        </p:txBody>
      </p:sp>
      <p:sp>
        <p:nvSpPr>
          <p:cNvPr id="4" name="Tijdelijke aanduiding voor voettekst 3">
            <a:extLst>
              <a:ext uri="{FF2B5EF4-FFF2-40B4-BE49-F238E27FC236}">
                <a16:creationId xmlns:a16="http://schemas.microsoft.com/office/drawing/2014/main" id="{9ED1EE66-B117-4778-B74B-63A5ECB59D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366BABA9-B823-43E4-9872-56C3770DC1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492DA9-0407-4C25-A780-C923801FC3D2}" type="slidenum">
              <a:rPr lang="nl-NL" smtClean="0"/>
              <a:t>‹nr.›</a:t>
            </a:fld>
            <a:endParaRPr lang="nl-NL"/>
          </a:p>
        </p:txBody>
      </p:sp>
    </p:spTree>
    <p:extLst>
      <p:ext uri="{BB962C8B-B14F-4D97-AF65-F5344CB8AC3E}">
        <p14:creationId xmlns:p14="http://schemas.microsoft.com/office/powerpoint/2010/main" val="3078038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332A1D-A948-4A6D-A113-05A7D1B119E5}" type="datetimeFigureOut">
              <a:rPr lang="nl-NL" smtClean="0"/>
              <a:t>18-3-2019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635113-BCB6-4424-BBD7-9DA88AC6D7E5}" type="slidenum">
              <a:rPr lang="nl-NL" smtClean="0"/>
              <a:t>‹nr.›</a:t>
            </a:fld>
            <a:endParaRPr lang="nl-NL"/>
          </a:p>
        </p:txBody>
      </p:sp>
    </p:spTree>
    <p:extLst>
      <p:ext uri="{BB962C8B-B14F-4D97-AF65-F5344CB8AC3E}">
        <p14:creationId xmlns:p14="http://schemas.microsoft.com/office/powerpoint/2010/main" val="1114846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Sinds 1995</a:t>
            </a:r>
          </a:p>
          <a:p>
            <a:pPr marL="171450" indent="-171450">
              <a:buFontTx/>
              <a:buChar char="-"/>
            </a:pPr>
            <a:r>
              <a:rPr lang="nl-NL" dirty="0"/>
              <a:t>Afval eenvoudig inzamelen en scheiden</a:t>
            </a:r>
          </a:p>
          <a:p>
            <a:pPr marL="171450" indent="-171450">
              <a:buFontTx/>
              <a:buChar char="-"/>
            </a:pPr>
            <a:r>
              <a:rPr lang="nl-NL" dirty="0"/>
              <a:t>U vindt ons aan Kraaivenstraat 36-09 in Tilburg</a:t>
            </a:r>
          </a:p>
          <a:p>
            <a:pPr marL="171450" indent="-171450">
              <a:buFontTx/>
              <a:buChar char="-"/>
            </a:pPr>
            <a:r>
              <a:rPr lang="nl-NL" dirty="0"/>
              <a:t>Grootste gedeelte van onze afzet is Frankrijk (60%), gevolgd door Nederland, België en Duitstalige landen. </a:t>
            </a:r>
          </a:p>
          <a:p>
            <a:pPr marL="171450" indent="-171450">
              <a:buFontTx/>
              <a:buChar char="-"/>
            </a:pPr>
            <a:endParaRPr lang="nl-NL" dirty="0"/>
          </a:p>
          <a:p>
            <a:endParaRPr lang="nl-NL" dirty="0"/>
          </a:p>
        </p:txBody>
      </p:sp>
      <p:sp>
        <p:nvSpPr>
          <p:cNvPr id="4" name="Tijdelijke aanduiding voor dianummer 3"/>
          <p:cNvSpPr>
            <a:spLocks noGrp="1"/>
          </p:cNvSpPr>
          <p:nvPr>
            <p:ph type="sldNum" sz="quarter" idx="5"/>
          </p:nvPr>
        </p:nvSpPr>
        <p:spPr/>
        <p:txBody>
          <a:bodyPr/>
          <a:lstStyle/>
          <a:p>
            <a:fld id="{28635113-BCB6-4424-BBD7-9DA88AC6D7E5}" type="slidenum">
              <a:rPr lang="nl-NL" smtClean="0"/>
              <a:t>1</a:t>
            </a:fld>
            <a:endParaRPr lang="nl-NL"/>
          </a:p>
        </p:txBody>
      </p:sp>
    </p:spTree>
    <p:extLst>
      <p:ext uri="{BB962C8B-B14F-4D97-AF65-F5344CB8AC3E}">
        <p14:creationId xmlns:p14="http://schemas.microsoft.com/office/powerpoint/2010/main" val="2957645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Knapzak is naast onze bedrijfsnaam ook de naam van het meest effectieve systeem voor het inzamelen van folie, EPS, petflessen, PE flacons en plantenpotten. </a:t>
            </a:r>
          </a:p>
          <a:p>
            <a:r>
              <a:rPr lang="nl-NL" dirty="0"/>
              <a:t>Het Knapzaksysteem bestaat uit een Knaphouder en Knapzak. De houder is een metalen buisframe waarin u de Knapzak (transparant) hangt. Knaphouders en Knapzakken zijn verkrijgbaar in formaten variërend van 60 liter tot 2500 liter. Behalve onze standaard producten maken wij ook producten op maat. Denk dan aan zakken met eigen bedrukking, zakken met een afwijkend formaat of afwijkende houders. </a:t>
            </a:r>
          </a:p>
          <a:p>
            <a:endParaRPr lang="nl-NL" dirty="0"/>
          </a:p>
          <a:p>
            <a:r>
              <a:rPr lang="nl-NL" dirty="0"/>
              <a:t>Het systeem wordt door afvaltransporteurs in heel Nederland, Frankrijk en België gebruikt, waardoor bedrijven altijd hun volle Knapzakken met folie kwijt kunnen.</a:t>
            </a:r>
          </a:p>
        </p:txBody>
      </p:sp>
      <p:sp>
        <p:nvSpPr>
          <p:cNvPr id="4" name="Tijdelijke aanduiding voor dianummer 3"/>
          <p:cNvSpPr>
            <a:spLocks noGrp="1"/>
          </p:cNvSpPr>
          <p:nvPr>
            <p:ph type="sldNum" sz="quarter" idx="5"/>
          </p:nvPr>
        </p:nvSpPr>
        <p:spPr/>
        <p:txBody>
          <a:bodyPr/>
          <a:lstStyle/>
          <a:p>
            <a:fld id="{28635113-BCB6-4424-BBD7-9DA88AC6D7E5}" type="slidenum">
              <a:rPr lang="nl-NL" smtClean="0"/>
              <a:t>2</a:t>
            </a:fld>
            <a:endParaRPr lang="nl-NL"/>
          </a:p>
        </p:txBody>
      </p:sp>
    </p:spTree>
    <p:extLst>
      <p:ext uri="{BB962C8B-B14F-4D97-AF65-F5344CB8AC3E}">
        <p14:creationId xmlns:p14="http://schemas.microsoft.com/office/powerpoint/2010/main" val="547304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Behalve het Knapzaksysteem hebben wij ook andere producten in ons assortiment, waaronder: </a:t>
            </a:r>
          </a:p>
          <a:p>
            <a:pPr marL="171450" indent="-171450">
              <a:buFontTx/>
              <a:buChar char="-"/>
            </a:pPr>
            <a:r>
              <a:rPr lang="nl-NL" dirty="0"/>
              <a:t>PETman, </a:t>
            </a:r>
            <a:r>
              <a:rPr lang="nl-NL" dirty="0" err="1"/>
              <a:t>CANman</a:t>
            </a:r>
            <a:r>
              <a:rPr lang="nl-NL" dirty="0"/>
              <a:t>, </a:t>
            </a:r>
            <a:r>
              <a:rPr lang="nl-NL" dirty="0" err="1"/>
              <a:t>CUPman</a:t>
            </a:r>
            <a:r>
              <a:rPr lang="nl-NL" dirty="0"/>
              <a:t>, </a:t>
            </a:r>
            <a:r>
              <a:rPr lang="nl-NL" dirty="0" err="1"/>
              <a:t>TRASHman</a:t>
            </a:r>
            <a:r>
              <a:rPr lang="nl-NL" dirty="0"/>
              <a:t>: ludieke bakken om afval op een leuke en efficiënte manier in te zamelen. </a:t>
            </a:r>
          </a:p>
          <a:p>
            <a:pPr marL="0" indent="0">
              <a:buFontTx/>
              <a:buNone/>
            </a:pPr>
            <a:r>
              <a:rPr lang="nl-NL" dirty="0"/>
              <a:t>(PETman voor het inzamelen van petflesjes, </a:t>
            </a:r>
            <a:r>
              <a:rPr lang="nl-NL" dirty="0" err="1"/>
              <a:t>CANman</a:t>
            </a:r>
            <a:r>
              <a:rPr lang="nl-NL" dirty="0"/>
              <a:t> voor het inzamelen van blik, </a:t>
            </a:r>
            <a:r>
              <a:rPr lang="nl-NL" dirty="0" err="1"/>
              <a:t>CUPman</a:t>
            </a:r>
            <a:r>
              <a:rPr lang="nl-NL" dirty="0"/>
              <a:t> voor het inzamelen van koffie- en theebekers en </a:t>
            </a:r>
            <a:r>
              <a:rPr lang="nl-NL" dirty="0" err="1"/>
              <a:t>TRASHman</a:t>
            </a:r>
            <a:r>
              <a:rPr lang="nl-NL" dirty="0"/>
              <a:t> voor restafval).</a:t>
            </a:r>
          </a:p>
        </p:txBody>
      </p:sp>
      <p:sp>
        <p:nvSpPr>
          <p:cNvPr id="4" name="Tijdelijke aanduiding voor dianummer 3"/>
          <p:cNvSpPr>
            <a:spLocks noGrp="1"/>
          </p:cNvSpPr>
          <p:nvPr>
            <p:ph type="sldNum" sz="quarter" idx="5"/>
          </p:nvPr>
        </p:nvSpPr>
        <p:spPr/>
        <p:txBody>
          <a:bodyPr/>
          <a:lstStyle/>
          <a:p>
            <a:fld id="{28635113-BCB6-4424-BBD7-9DA88AC6D7E5}" type="slidenum">
              <a:rPr lang="nl-NL" smtClean="0"/>
              <a:t>3</a:t>
            </a:fld>
            <a:endParaRPr lang="nl-NL"/>
          </a:p>
        </p:txBody>
      </p:sp>
    </p:spTree>
    <p:extLst>
      <p:ext uri="{BB962C8B-B14F-4D97-AF65-F5344CB8AC3E}">
        <p14:creationId xmlns:p14="http://schemas.microsoft.com/office/powerpoint/2010/main" val="3432722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Vuilnis-, container-, bio- en </a:t>
            </a:r>
            <a:r>
              <a:rPr lang="nl-NL" dirty="0" err="1"/>
              <a:t>palletboxzakken</a:t>
            </a:r>
            <a:r>
              <a:rPr lang="nl-NL" dirty="0"/>
              <a:t>…</a:t>
            </a:r>
          </a:p>
        </p:txBody>
      </p:sp>
      <p:sp>
        <p:nvSpPr>
          <p:cNvPr id="4" name="Tijdelijke aanduiding voor dianummer 3"/>
          <p:cNvSpPr>
            <a:spLocks noGrp="1"/>
          </p:cNvSpPr>
          <p:nvPr>
            <p:ph type="sldNum" sz="quarter" idx="5"/>
          </p:nvPr>
        </p:nvSpPr>
        <p:spPr/>
        <p:txBody>
          <a:bodyPr/>
          <a:lstStyle/>
          <a:p>
            <a:fld id="{28635113-BCB6-4424-BBD7-9DA88AC6D7E5}" type="slidenum">
              <a:rPr lang="nl-NL" smtClean="0"/>
              <a:t>4</a:t>
            </a:fld>
            <a:endParaRPr lang="nl-NL"/>
          </a:p>
        </p:txBody>
      </p:sp>
    </p:spTree>
    <p:extLst>
      <p:ext uri="{BB962C8B-B14F-4D97-AF65-F5344CB8AC3E}">
        <p14:creationId xmlns:p14="http://schemas.microsoft.com/office/powerpoint/2010/main" val="2252643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En andere bakken voor het gescheiden inzamelen van afval. </a:t>
            </a:r>
          </a:p>
        </p:txBody>
      </p:sp>
      <p:sp>
        <p:nvSpPr>
          <p:cNvPr id="4" name="Tijdelijke aanduiding voor dianummer 3"/>
          <p:cNvSpPr>
            <a:spLocks noGrp="1"/>
          </p:cNvSpPr>
          <p:nvPr>
            <p:ph type="sldNum" sz="quarter" idx="5"/>
          </p:nvPr>
        </p:nvSpPr>
        <p:spPr/>
        <p:txBody>
          <a:bodyPr/>
          <a:lstStyle/>
          <a:p>
            <a:fld id="{28635113-BCB6-4424-BBD7-9DA88AC6D7E5}" type="slidenum">
              <a:rPr lang="nl-NL" smtClean="0"/>
              <a:t>5</a:t>
            </a:fld>
            <a:endParaRPr lang="nl-NL"/>
          </a:p>
        </p:txBody>
      </p:sp>
    </p:spTree>
    <p:extLst>
      <p:ext uri="{BB962C8B-B14F-4D97-AF65-F5344CB8AC3E}">
        <p14:creationId xmlns:p14="http://schemas.microsoft.com/office/powerpoint/2010/main" val="1128029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Sinds 2000 zijn wij actief op de Franse markt. De concurrentie is in Frankrijk nog niet zo sterk als in de Benelux en daarom is er nog steeds groeipotentie. </a:t>
            </a:r>
          </a:p>
          <a:p>
            <a:r>
              <a:rPr lang="nl-NL" dirty="0"/>
              <a:t>- Steeds kijken we naar nieuwe doelgroepen (bijv. campings en recreatieparken voor de PETman). </a:t>
            </a:r>
          </a:p>
          <a:p>
            <a:r>
              <a:rPr lang="nl-NL" dirty="0"/>
              <a:t>- Inmiddels zijn we met 15 medewerkers, waarvan vier in dienst zijn voor de Franse markt om klanten zo snel mogelijk te helpen. Twee van </a:t>
            </a:r>
            <a:r>
              <a:rPr lang="nl-NL"/>
              <a:t>hen zijn accountmanagers</a:t>
            </a:r>
            <a:r>
              <a:rPr lang="nl-NL" dirty="0"/>
              <a:t>. De accountmanagers zijn ongeveer twee weken in de maand naar Frankrijk om (nieuwe) klanten te bezoeken. Wanneer zij op kantoor zijn dan zorgen ze voor de opvolging van de bezoeken. </a:t>
            </a:r>
            <a:br>
              <a:rPr lang="nl-NL" dirty="0"/>
            </a:br>
            <a:r>
              <a:rPr lang="nl-NL" dirty="0"/>
              <a:t>- Mond-tot-mondreclame</a:t>
            </a:r>
          </a:p>
          <a:p>
            <a:r>
              <a:rPr lang="nl-NL" dirty="0"/>
              <a:t>- Elk jaar staan wij 3 à 4 keer per jaar op een beurs in Frankrijk. De ene keer is dat een industriële beurs waar we vooral het Knapzaksysteem laten zien, de andere keer is dat bijvoorbeeld een campingbeurs waar we onze bakken laten zien. </a:t>
            </a:r>
          </a:p>
        </p:txBody>
      </p:sp>
      <p:sp>
        <p:nvSpPr>
          <p:cNvPr id="4" name="Tijdelijke aanduiding voor dianummer 3"/>
          <p:cNvSpPr>
            <a:spLocks noGrp="1"/>
          </p:cNvSpPr>
          <p:nvPr>
            <p:ph type="sldNum" sz="quarter" idx="5"/>
          </p:nvPr>
        </p:nvSpPr>
        <p:spPr/>
        <p:txBody>
          <a:bodyPr/>
          <a:lstStyle/>
          <a:p>
            <a:fld id="{28635113-BCB6-4424-BBD7-9DA88AC6D7E5}" type="slidenum">
              <a:rPr lang="nl-NL" smtClean="0"/>
              <a:t>6</a:t>
            </a:fld>
            <a:endParaRPr lang="nl-NL"/>
          </a:p>
        </p:txBody>
      </p:sp>
    </p:spTree>
    <p:extLst>
      <p:ext uri="{BB962C8B-B14F-4D97-AF65-F5344CB8AC3E}">
        <p14:creationId xmlns:p14="http://schemas.microsoft.com/office/powerpoint/2010/main" val="2838828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Heeft u vragen over onze activiteiten in Frankrijk, mail of bel ons dan! </a:t>
            </a:r>
          </a:p>
        </p:txBody>
      </p:sp>
      <p:sp>
        <p:nvSpPr>
          <p:cNvPr id="4" name="Tijdelijke aanduiding voor dianummer 3"/>
          <p:cNvSpPr>
            <a:spLocks noGrp="1"/>
          </p:cNvSpPr>
          <p:nvPr>
            <p:ph type="sldNum" sz="quarter" idx="5"/>
          </p:nvPr>
        </p:nvSpPr>
        <p:spPr/>
        <p:txBody>
          <a:bodyPr/>
          <a:lstStyle/>
          <a:p>
            <a:fld id="{28635113-BCB6-4424-BBD7-9DA88AC6D7E5}" type="slidenum">
              <a:rPr lang="nl-NL" smtClean="0"/>
              <a:t>7</a:t>
            </a:fld>
            <a:endParaRPr lang="nl-NL"/>
          </a:p>
        </p:txBody>
      </p:sp>
    </p:spTree>
    <p:extLst>
      <p:ext uri="{BB962C8B-B14F-4D97-AF65-F5344CB8AC3E}">
        <p14:creationId xmlns:p14="http://schemas.microsoft.com/office/powerpoint/2010/main" val="4178445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D13D2E-3212-4923-9856-8095917F3DD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1EBF048-EF8C-47C0-9088-33C12E2A77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FD27ECD-167B-4349-8B4A-54337A26A723}"/>
              </a:ext>
            </a:extLst>
          </p:cNvPr>
          <p:cNvSpPr>
            <a:spLocks noGrp="1"/>
          </p:cNvSpPr>
          <p:nvPr>
            <p:ph type="dt" sz="half" idx="10"/>
          </p:nvPr>
        </p:nvSpPr>
        <p:spPr/>
        <p:txBody>
          <a:bodyPr/>
          <a:lstStyle/>
          <a:p>
            <a:fld id="{BCC23DD8-E2C7-49D1-BD02-B118E62DFFF3}" type="datetimeFigureOut">
              <a:rPr lang="nl-NL" smtClean="0"/>
              <a:t>18-3-2019</a:t>
            </a:fld>
            <a:endParaRPr lang="nl-NL"/>
          </a:p>
        </p:txBody>
      </p:sp>
      <p:sp>
        <p:nvSpPr>
          <p:cNvPr id="5" name="Tijdelijke aanduiding voor voettekst 4">
            <a:extLst>
              <a:ext uri="{FF2B5EF4-FFF2-40B4-BE49-F238E27FC236}">
                <a16:creationId xmlns:a16="http://schemas.microsoft.com/office/drawing/2014/main" id="{C444BB60-3592-4FF3-8F8A-C27F21179F1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4EAFD46-4C6E-4D48-B9CC-E45ADCD76FCC}"/>
              </a:ext>
            </a:extLst>
          </p:cNvPr>
          <p:cNvSpPr>
            <a:spLocks noGrp="1"/>
          </p:cNvSpPr>
          <p:nvPr>
            <p:ph type="sldNum" sz="quarter" idx="12"/>
          </p:nvPr>
        </p:nvSpPr>
        <p:spPr/>
        <p:txBody>
          <a:bodyPr/>
          <a:lstStyle/>
          <a:p>
            <a:fld id="{BEBB39D9-E855-4F9C-AA8D-7B23D1816732}" type="slidenum">
              <a:rPr lang="nl-NL" smtClean="0"/>
              <a:t>‹nr.›</a:t>
            </a:fld>
            <a:endParaRPr lang="nl-NL"/>
          </a:p>
        </p:txBody>
      </p:sp>
    </p:spTree>
    <p:extLst>
      <p:ext uri="{BB962C8B-B14F-4D97-AF65-F5344CB8AC3E}">
        <p14:creationId xmlns:p14="http://schemas.microsoft.com/office/powerpoint/2010/main" val="2018034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481580-3535-44ED-B66D-6751664BC60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7B40DB6-8E27-4ECE-9352-E247402DD340}"/>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58394F3-0FF4-4828-A5BD-E028F76F3DB8}"/>
              </a:ext>
            </a:extLst>
          </p:cNvPr>
          <p:cNvSpPr>
            <a:spLocks noGrp="1"/>
          </p:cNvSpPr>
          <p:nvPr>
            <p:ph type="dt" sz="half" idx="10"/>
          </p:nvPr>
        </p:nvSpPr>
        <p:spPr/>
        <p:txBody>
          <a:bodyPr/>
          <a:lstStyle/>
          <a:p>
            <a:fld id="{BCC23DD8-E2C7-49D1-BD02-B118E62DFFF3}" type="datetimeFigureOut">
              <a:rPr lang="nl-NL" smtClean="0"/>
              <a:t>18-3-2019</a:t>
            </a:fld>
            <a:endParaRPr lang="nl-NL"/>
          </a:p>
        </p:txBody>
      </p:sp>
      <p:sp>
        <p:nvSpPr>
          <p:cNvPr id="5" name="Tijdelijke aanduiding voor voettekst 4">
            <a:extLst>
              <a:ext uri="{FF2B5EF4-FFF2-40B4-BE49-F238E27FC236}">
                <a16:creationId xmlns:a16="http://schemas.microsoft.com/office/drawing/2014/main" id="{A2A1E421-654F-404C-B44E-CF5555013F3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B5FA0F5-3D16-4782-9B5D-F94A36345186}"/>
              </a:ext>
            </a:extLst>
          </p:cNvPr>
          <p:cNvSpPr>
            <a:spLocks noGrp="1"/>
          </p:cNvSpPr>
          <p:nvPr>
            <p:ph type="sldNum" sz="quarter" idx="12"/>
          </p:nvPr>
        </p:nvSpPr>
        <p:spPr/>
        <p:txBody>
          <a:bodyPr/>
          <a:lstStyle/>
          <a:p>
            <a:fld id="{BEBB39D9-E855-4F9C-AA8D-7B23D1816732}" type="slidenum">
              <a:rPr lang="nl-NL" smtClean="0"/>
              <a:t>‹nr.›</a:t>
            </a:fld>
            <a:endParaRPr lang="nl-NL"/>
          </a:p>
        </p:txBody>
      </p:sp>
    </p:spTree>
    <p:extLst>
      <p:ext uri="{BB962C8B-B14F-4D97-AF65-F5344CB8AC3E}">
        <p14:creationId xmlns:p14="http://schemas.microsoft.com/office/powerpoint/2010/main" val="99737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1AC67CA-FAFE-45BE-8786-19D4C9C5AC3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6DBC1DC-3CB5-457C-8913-FA2908ECDBCA}"/>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68F073B-5982-4D8B-9A4C-189C0F1F868E}"/>
              </a:ext>
            </a:extLst>
          </p:cNvPr>
          <p:cNvSpPr>
            <a:spLocks noGrp="1"/>
          </p:cNvSpPr>
          <p:nvPr>
            <p:ph type="dt" sz="half" idx="10"/>
          </p:nvPr>
        </p:nvSpPr>
        <p:spPr/>
        <p:txBody>
          <a:bodyPr/>
          <a:lstStyle/>
          <a:p>
            <a:fld id="{BCC23DD8-E2C7-49D1-BD02-B118E62DFFF3}" type="datetimeFigureOut">
              <a:rPr lang="nl-NL" smtClean="0"/>
              <a:t>18-3-2019</a:t>
            </a:fld>
            <a:endParaRPr lang="nl-NL"/>
          </a:p>
        </p:txBody>
      </p:sp>
      <p:sp>
        <p:nvSpPr>
          <p:cNvPr id="5" name="Tijdelijke aanduiding voor voettekst 4">
            <a:extLst>
              <a:ext uri="{FF2B5EF4-FFF2-40B4-BE49-F238E27FC236}">
                <a16:creationId xmlns:a16="http://schemas.microsoft.com/office/drawing/2014/main" id="{BF0DA2C5-74ED-4A27-A95E-1F074F513CE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A1CB214-30EF-47FB-9991-770B5ED3D716}"/>
              </a:ext>
            </a:extLst>
          </p:cNvPr>
          <p:cNvSpPr>
            <a:spLocks noGrp="1"/>
          </p:cNvSpPr>
          <p:nvPr>
            <p:ph type="sldNum" sz="quarter" idx="12"/>
          </p:nvPr>
        </p:nvSpPr>
        <p:spPr/>
        <p:txBody>
          <a:bodyPr/>
          <a:lstStyle/>
          <a:p>
            <a:fld id="{BEBB39D9-E855-4F9C-AA8D-7B23D1816732}" type="slidenum">
              <a:rPr lang="nl-NL" smtClean="0"/>
              <a:t>‹nr.›</a:t>
            </a:fld>
            <a:endParaRPr lang="nl-NL"/>
          </a:p>
        </p:txBody>
      </p:sp>
    </p:spTree>
    <p:extLst>
      <p:ext uri="{BB962C8B-B14F-4D97-AF65-F5344CB8AC3E}">
        <p14:creationId xmlns:p14="http://schemas.microsoft.com/office/powerpoint/2010/main" val="3517728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FF514-8FD4-446C-A66A-83342B0FE5C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86019CB-15F0-478D-B0B2-14CFA6F87B3D}"/>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3C6B71F-67FD-4BFB-9B36-3DCCACC36EC7}"/>
              </a:ext>
            </a:extLst>
          </p:cNvPr>
          <p:cNvSpPr>
            <a:spLocks noGrp="1"/>
          </p:cNvSpPr>
          <p:nvPr>
            <p:ph type="dt" sz="half" idx="10"/>
          </p:nvPr>
        </p:nvSpPr>
        <p:spPr/>
        <p:txBody>
          <a:bodyPr/>
          <a:lstStyle/>
          <a:p>
            <a:fld id="{BCC23DD8-E2C7-49D1-BD02-B118E62DFFF3}" type="datetimeFigureOut">
              <a:rPr lang="nl-NL" smtClean="0"/>
              <a:t>18-3-2019</a:t>
            </a:fld>
            <a:endParaRPr lang="nl-NL"/>
          </a:p>
        </p:txBody>
      </p:sp>
      <p:sp>
        <p:nvSpPr>
          <p:cNvPr id="5" name="Tijdelijke aanduiding voor voettekst 4">
            <a:extLst>
              <a:ext uri="{FF2B5EF4-FFF2-40B4-BE49-F238E27FC236}">
                <a16:creationId xmlns:a16="http://schemas.microsoft.com/office/drawing/2014/main" id="{4E3E2D14-71BD-431C-809E-FED28C69AFA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E6B77AE-4FAB-401D-BA0D-B94C1446A748}"/>
              </a:ext>
            </a:extLst>
          </p:cNvPr>
          <p:cNvSpPr>
            <a:spLocks noGrp="1"/>
          </p:cNvSpPr>
          <p:nvPr>
            <p:ph type="sldNum" sz="quarter" idx="12"/>
          </p:nvPr>
        </p:nvSpPr>
        <p:spPr/>
        <p:txBody>
          <a:bodyPr/>
          <a:lstStyle/>
          <a:p>
            <a:fld id="{BEBB39D9-E855-4F9C-AA8D-7B23D1816732}" type="slidenum">
              <a:rPr lang="nl-NL" smtClean="0"/>
              <a:t>‹nr.›</a:t>
            </a:fld>
            <a:endParaRPr lang="nl-NL"/>
          </a:p>
        </p:txBody>
      </p:sp>
    </p:spTree>
    <p:extLst>
      <p:ext uri="{BB962C8B-B14F-4D97-AF65-F5344CB8AC3E}">
        <p14:creationId xmlns:p14="http://schemas.microsoft.com/office/powerpoint/2010/main" val="4205102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ABE8AF-FE70-4F60-B296-AAF291AEAE4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BEDEF49-6D96-46CC-8698-8859833070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72EC2E55-B23D-4EE7-B1EC-76D7CD7E4335}"/>
              </a:ext>
            </a:extLst>
          </p:cNvPr>
          <p:cNvSpPr>
            <a:spLocks noGrp="1"/>
          </p:cNvSpPr>
          <p:nvPr>
            <p:ph type="dt" sz="half" idx="10"/>
          </p:nvPr>
        </p:nvSpPr>
        <p:spPr/>
        <p:txBody>
          <a:bodyPr/>
          <a:lstStyle/>
          <a:p>
            <a:fld id="{BCC23DD8-E2C7-49D1-BD02-B118E62DFFF3}" type="datetimeFigureOut">
              <a:rPr lang="nl-NL" smtClean="0"/>
              <a:t>18-3-2019</a:t>
            </a:fld>
            <a:endParaRPr lang="nl-NL"/>
          </a:p>
        </p:txBody>
      </p:sp>
      <p:sp>
        <p:nvSpPr>
          <p:cNvPr id="5" name="Tijdelijke aanduiding voor voettekst 4">
            <a:extLst>
              <a:ext uri="{FF2B5EF4-FFF2-40B4-BE49-F238E27FC236}">
                <a16:creationId xmlns:a16="http://schemas.microsoft.com/office/drawing/2014/main" id="{0B26AAC2-62CA-4484-A2CA-908ACDA05F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3CB6620-FFAA-4B15-9FA5-118FB5EB876A}"/>
              </a:ext>
            </a:extLst>
          </p:cNvPr>
          <p:cNvSpPr>
            <a:spLocks noGrp="1"/>
          </p:cNvSpPr>
          <p:nvPr>
            <p:ph type="sldNum" sz="quarter" idx="12"/>
          </p:nvPr>
        </p:nvSpPr>
        <p:spPr/>
        <p:txBody>
          <a:bodyPr/>
          <a:lstStyle/>
          <a:p>
            <a:fld id="{BEBB39D9-E855-4F9C-AA8D-7B23D1816732}" type="slidenum">
              <a:rPr lang="nl-NL" smtClean="0"/>
              <a:t>‹nr.›</a:t>
            </a:fld>
            <a:endParaRPr lang="nl-NL"/>
          </a:p>
        </p:txBody>
      </p:sp>
    </p:spTree>
    <p:extLst>
      <p:ext uri="{BB962C8B-B14F-4D97-AF65-F5344CB8AC3E}">
        <p14:creationId xmlns:p14="http://schemas.microsoft.com/office/powerpoint/2010/main" val="447667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433B4-EEF1-44FD-A57F-AB1F16BC4FE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0FC71FE-BE6E-46E5-BBF1-9945CDF3D1E2}"/>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BDB29E7-0249-47D1-B2B6-EAF327426402}"/>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3CA0CC7-3DE1-45E2-AECF-4751A9248755}"/>
              </a:ext>
            </a:extLst>
          </p:cNvPr>
          <p:cNvSpPr>
            <a:spLocks noGrp="1"/>
          </p:cNvSpPr>
          <p:nvPr>
            <p:ph type="dt" sz="half" idx="10"/>
          </p:nvPr>
        </p:nvSpPr>
        <p:spPr/>
        <p:txBody>
          <a:bodyPr/>
          <a:lstStyle/>
          <a:p>
            <a:fld id="{BCC23DD8-E2C7-49D1-BD02-B118E62DFFF3}" type="datetimeFigureOut">
              <a:rPr lang="nl-NL" smtClean="0"/>
              <a:t>18-3-2019</a:t>
            </a:fld>
            <a:endParaRPr lang="nl-NL"/>
          </a:p>
        </p:txBody>
      </p:sp>
      <p:sp>
        <p:nvSpPr>
          <p:cNvPr id="6" name="Tijdelijke aanduiding voor voettekst 5">
            <a:extLst>
              <a:ext uri="{FF2B5EF4-FFF2-40B4-BE49-F238E27FC236}">
                <a16:creationId xmlns:a16="http://schemas.microsoft.com/office/drawing/2014/main" id="{DD0920EB-40E9-4071-BBBC-91AB79AE426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8C5DF72-3DDF-46B2-ADDF-0E12491642BA}"/>
              </a:ext>
            </a:extLst>
          </p:cNvPr>
          <p:cNvSpPr>
            <a:spLocks noGrp="1"/>
          </p:cNvSpPr>
          <p:nvPr>
            <p:ph type="sldNum" sz="quarter" idx="12"/>
          </p:nvPr>
        </p:nvSpPr>
        <p:spPr/>
        <p:txBody>
          <a:bodyPr/>
          <a:lstStyle/>
          <a:p>
            <a:fld id="{BEBB39D9-E855-4F9C-AA8D-7B23D1816732}" type="slidenum">
              <a:rPr lang="nl-NL" smtClean="0"/>
              <a:t>‹nr.›</a:t>
            </a:fld>
            <a:endParaRPr lang="nl-NL"/>
          </a:p>
        </p:txBody>
      </p:sp>
    </p:spTree>
    <p:extLst>
      <p:ext uri="{BB962C8B-B14F-4D97-AF65-F5344CB8AC3E}">
        <p14:creationId xmlns:p14="http://schemas.microsoft.com/office/powerpoint/2010/main" val="306348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827FA1-5066-44A2-98F7-DEBB2C4F0CB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2AB40E8-F4DC-4732-B3F9-EFC70B5FD4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066B129A-111E-4217-A189-3C1BBC3C370F}"/>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1730FCE-78B7-4C2D-8649-CA14927BD3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86BA1535-FD98-4FA7-8BA7-E26C9DD870B0}"/>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7582A43B-D5C2-4442-BE15-6F84153768E7}"/>
              </a:ext>
            </a:extLst>
          </p:cNvPr>
          <p:cNvSpPr>
            <a:spLocks noGrp="1"/>
          </p:cNvSpPr>
          <p:nvPr>
            <p:ph type="dt" sz="half" idx="10"/>
          </p:nvPr>
        </p:nvSpPr>
        <p:spPr/>
        <p:txBody>
          <a:bodyPr/>
          <a:lstStyle/>
          <a:p>
            <a:fld id="{BCC23DD8-E2C7-49D1-BD02-B118E62DFFF3}" type="datetimeFigureOut">
              <a:rPr lang="nl-NL" smtClean="0"/>
              <a:t>18-3-2019</a:t>
            </a:fld>
            <a:endParaRPr lang="nl-NL"/>
          </a:p>
        </p:txBody>
      </p:sp>
      <p:sp>
        <p:nvSpPr>
          <p:cNvPr id="8" name="Tijdelijke aanduiding voor voettekst 7">
            <a:extLst>
              <a:ext uri="{FF2B5EF4-FFF2-40B4-BE49-F238E27FC236}">
                <a16:creationId xmlns:a16="http://schemas.microsoft.com/office/drawing/2014/main" id="{066271E5-DDE8-41E8-82E6-994D0276612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C9404C5-462C-4CC0-AB61-6C27FC66B6E0}"/>
              </a:ext>
            </a:extLst>
          </p:cNvPr>
          <p:cNvSpPr>
            <a:spLocks noGrp="1"/>
          </p:cNvSpPr>
          <p:nvPr>
            <p:ph type="sldNum" sz="quarter" idx="12"/>
          </p:nvPr>
        </p:nvSpPr>
        <p:spPr/>
        <p:txBody>
          <a:bodyPr/>
          <a:lstStyle/>
          <a:p>
            <a:fld id="{BEBB39D9-E855-4F9C-AA8D-7B23D1816732}" type="slidenum">
              <a:rPr lang="nl-NL" smtClean="0"/>
              <a:t>‹nr.›</a:t>
            </a:fld>
            <a:endParaRPr lang="nl-NL"/>
          </a:p>
        </p:txBody>
      </p:sp>
    </p:spTree>
    <p:extLst>
      <p:ext uri="{BB962C8B-B14F-4D97-AF65-F5344CB8AC3E}">
        <p14:creationId xmlns:p14="http://schemas.microsoft.com/office/powerpoint/2010/main" val="3933101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32B1FE-32AA-4BE2-BE3F-E73DA64D445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248FC9F-E8A8-4CF5-A313-3A90B437D405}"/>
              </a:ext>
            </a:extLst>
          </p:cNvPr>
          <p:cNvSpPr>
            <a:spLocks noGrp="1"/>
          </p:cNvSpPr>
          <p:nvPr>
            <p:ph type="dt" sz="half" idx="10"/>
          </p:nvPr>
        </p:nvSpPr>
        <p:spPr/>
        <p:txBody>
          <a:bodyPr/>
          <a:lstStyle/>
          <a:p>
            <a:fld id="{BCC23DD8-E2C7-49D1-BD02-B118E62DFFF3}" type="datetimeFigureOut">
              <a:rPr lang="nl-NL" smtClean="0"/>
              <a:t>18-3-2019</a:t>
            </a:fld>
            <a:endParaRPr lang="nl-NL"/>
          </a:p>
        </p:txBody>
      </p:sp>
      <p:sp>
        <p:nvSpPr>
          <p:cNvPr id="4" name="Tijdelijke aanduiding voor voettekst 3">
            <a:extLst>
              <a:ext uri="{FF2B5EF4-FFF2-40B4-BE49-F238E27FC236}">
                <a16:creationId xmlns:a16="http://schemas.microsoft.com/office/drawing/2014/main" id="{C718E667-5919-40BA-B824-4BBFF2E169A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49D7C832-E654-4B2B-8B14-9995FA1A16BA}"/>
              </a:ext>
            </a:extLst>
          </p:cNvPr>
          <p:cNvSpPr>
            <a:spLocks noGrp="1"/>
          </p:cNvSpPr>
          <p:nvPr>
            <p:ph type="sldNum" sz="quarter" idx="12"/>
          </p:nvPr>
        </p:nvSpPr>
        <p:spPr/>
        <p:txBody>
          <a:bodyPr/>
          <a:lstStyle/>
          <a:p>
            <a:fld id="{BEBB39D9-E855-4F9C-AA8D-7B23D1816732}" type="slidenum">
              <a:rPr lang="nl-NL" smtClean="0"/>
              <a:t>‹nr.›</a:t>
            </a:fld>
            <a:endParaRPr lang="nl-NL"/>
          </a:p>
        </p:txBody>
      </p:sp>
    </p:spTree>
    <p:extLst>
      <p:ext uri="{BB962C8B-B14F-4D97-AF65-F5344CB8AC3E}">
        <p14:creationId xmlns:p14="http://schemas.microsoft.com/office/powerpoint/2010/main" val="70272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FDCFDFC-E581-4D58-97D3-D06AF04991A2}"/>
              </a:ext>
            </a:extLst>
          </p:cNvPr>
          <p:cNvSpPr>
            <a:spLocks noGrp="1"/>
          </p:cNvSpPr>
          <p:nvPr>
            <p:ph type="dt" sz="half" idx="10"/>
          </p:nvPr>
        </p:nvSpPr>
        <p:spPr/>
        <p:txBody>
          <a:bodyPr/>
          <a:lstStyle/>
          <a:p>
            <a:fld id="{BCC23DD8-E2C7-49D1-BD02-B118E62DFFF3}" type="datetimeFigureOut">
              <a:rPr lang="nl-NL" smtClean="0"/>
              <a:t>18-3-2019</a:t>
            </a:fld>
            <a:endParaRPr lang="nl-NL"/>
          </a:p>
        </p:txBody>
      </p:sp>
      <p:sp>
        <p:nvSpPr>
          <p:cNvPr id="3" name="Tijdelijke aanduiding voor voettekst 2">
            <a:extLst>
              <a:ext uri="{FF2B5EF4-FFF2-40B4-BE49-F238E27FC236}">
                <a16:creationId xmlns:a16="http://schemas.microsoft.com/office/drawing/2014/main" id="{A09B6796-2F2B-465E-AC9A-AB220311A886}"/>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2BD6AC8-0DC5-4953-A344-60CC36CF61B9}"/>
              </a:ext>
            </a:extLst>
          </p:cNvPr>
          <p:cNvSpPr>
            <a:spLocks noGrp="1"/>
          </p:cNvSpPr>
          <p:nvPr>
            <p:ph type="sldNum" sz="quarter" idx="12"/>
          </p:nvPr>
        </p:nvSpPr>
        <p:spPr/>
        <p:txBody>
          <a:bodyPr/>
          <a:lstStyle/>
          <a:p>
            <a:fld id="{BEBB39D9-E855-4F9C-AA8D-7B23D1816732}" type="slidenum">
              <a:rPr lang="nl-NL" smtClean="0"/>
              <a:t>‹nr.›</a:t>
            </a:fld>
            <a:endParaRPr lang="nl-NL"/>
          </a:p>
        </p:txBody>
      </p:sp>
    </p:spTree>
    <p:extLst>
      <p:ext uri="{BB962C8B-B14F-4D97-AF65-F5344CB8AC3E}">
        <p14:creationId xmlns:p14="http://schemas.microsoft.com/office/powerpoint/2010/main" val="843355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CED722-D9AC-4801-AE28-E43F83703E6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5213ECC-8FF8-4E9C-A4E9-B981DC28A8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19F0A31-724B-4190-ACD4-432F3D6A9B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4BFC7E40-3026-49AD-A279-1945099F3F49}"/>
              </a:ext>
            </a:extLst>
          </p:cNvPr>
          <p:cNvSpPr>
            <a:spLocks noGrp="1"/>
          </p:cNvSpPr>
          <p:nvPr>
            <p:ph type="dt" sz="half" idx="10"/>
          </p:nvPr>
        </p:nvSpPr>
        <p:spPr/>
        <p:txBody>
          <a:bodyPr/>
          <a:lstStyle/>
          <a:p>
            <a:fld id="{BCC23DD8-E2C7-49D1-BD02-B118E62DFFF3}" type="datetimeFigureOut">
              <a:rPr lang="nl-NL" smtClean="0"/>
              <a:t>18-3-2019</a:t>
            </a:fld>
            <a:endParaRPr lang="nl-NL"/>
          </a:p>
        </p:txBody>
      </p:sp>
      <p:sp>
        <p:nvSpPr>
          <p:cNvPr id="6" name="Tijdelijke aanduiding voor voettekst 5">
            <a:extLst>
              <a:ext uri="{FF2B5EF4-FFF2-40B4-BE49-F238E27FC236}">
                <a16:creationId xmlns:a16="http://schemas.microsoft.com/office/drawing/2014/main" id="{2376B4B0-E39F-4ABE-AB6B-E97707B8757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15EC8A5-1E89-4A88-AA33-FFE2B769C2B5}"/>
              </a:ext>
            </a:extLst>
          </p:cNvPr>
          <p:cNvSpPr>
            <a:spLocks noGrp="1"/>
          </p:cNvSpPr>
          <p:nvPr>
            <p:ph type="sldNum" sz="quarter" idx="12"/>
          </p:nvPr>
        </p:nvSpPr>
        <p:spPr/>
        <p:txBody>
          <a:bodyPr/>
          <a:lstStyle/>
          <a:p>
            <a:fld id="{BEBB39D9-E855-4F9C-AA8D-7B23D1816732}" type="slidenum">
              <a:rPr lang="nl-NL" smtClean="0"/>
              <a:t>‹nr.›</a:t>
            </a:fld>
            <a:endParaRPr lang="nl-NL"/>
          </a:p>
        </p:txBody>
      </p:sp>
    </p:spTree>
    <p:extLst>
      <p:ext uri="{BB962C8B-B14F-4D97-AF65-F5344CB8AC3E}">
        <p14:creationId xmlns:p14="http://schemas.microsoft.com/office/powerpoint/2010/main" val="578354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FA0ADA-65DD-42A3-B3A8-5103249CB17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251CB44B-9363-4843-B3C0-6AD9895AEE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CA858FB-E568-4883-8601-2BE2B4BB10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78992C1C-D94E-46F0-BBD8-FECECAD321F6}"/>
              </a:ext>
            </a:extLst>
          </p:cNvPr>
          <p:cNvSpPr>
            <a:spLocks noGrp="1"/>
          </p:cNvSpPr>
          <p:nvPr>
            <p:ph type="dt" sz="half" idx="10"/>
          </p:nvPr>
        </p:nvSpPr>
        <p:spPr/>
        <p:txBody>
          <a:bodyPr/>
          <a:lstStyle/>
          <a:p>
            <a:fld id="{BCC23DD8-E2C7-49D1-BD02-B118E62DFFF3}" type="datetimeFigureOut">
              <a:rPr lang="nl-NL" smtClean="0"/>
              <a:t>18-3-2019</a:t>
            </a:fld>
            <a:endParaRPr lang="nl-NL"/>
          </a:p>
        </p:txBody>
      </p:sp>
      <p:sp>
        <p:nvSpPr>
          <p:cNvPr id="6" name="Tijdelijke aanduiding voor voettekst 5">
            <a:extLst>
              <a:ext uri="{FF2B5EF4-FFF2-40B4-BE49-F238E27FC236}">
                <a16:creationId xmlns:a16="http://schemas.microsoft.com/office/drawing/2014/main" id="{9F7719D6-C975-4BA6-935E-634A605A3CD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7B6B205-514D-4F5F-8A15-D2384E9BFCE5}"/>
              </a:ext>
            </a:extLst>
          </p:cNvPr>
          <p:cNvSpPr>
            <a:spLocks noGrp="1"/>
          </p:cNvSpPr>
          <p:nvPr>
            <p:ph type="sldNum" sz="quarter" idx="12"/>
          </p:nvPr>
        </p:nvSpPr>
        <p:spPr/>
        <p:txBody>
          <a:bodyPr/>
          <a:lstStyle/>
          <a:p>
            <a:fld id="{BEBB39D9-E855-4F9C-AA8D-7B23D1816732}" type="slidenum">
              <a:rPr lang="nl-NL" smtClean="0"/>
              <a:t>‹nr.›</a:t>
            </a:fld>
            <a:endParaRPr lang="nl-NL"/>
          </a:p>
        </p:txBody>
      </p:sp>
    </p:spTree>
    <p:extLst>
      <p:ext uri="{BB962C8B-B14F-4D97-AF65-F5344CB8AC3E}">
        <p14:creationId xmlns:p14="http://schemas.microsoft.com/office/powerpoint/2010/main" val="2460553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78FAA8C-9040-4707-AFF9-B89346523A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FDA797A-55D9-45E8-A037-5B537AC50D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2AE64AA-537B-4460-B35E-1E592A32EA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C23DD8-E2C7-49D1-BD02-B118E62DFFF3}" type="datetimeFigureOut">
              <a:rPr lang="nl-NL" smtClean="0"/>
              <a:t>18-3-2019</a:t>
            </a:fld>
            <a:endParaRPr lang="nl-NL"/>
          </a:p>
        </p:txBody>
      </p:sp>
      <p:sp>
        <p:nvSpPr>
          <p:cNvPr id="5" name="Tijdelijke aanduiding voor voettekst 4">
            <a:extLst>
              <a:ext uri="{FF2B5EF4-FFF2-40B4-BE49-F238E27FC236}">
                <a16:creationId xmlns:a16="http://schemas.microsoft.com/office/drawing/2014/main" id="{8E89C29E-B130-48B0-BC21-61FEBACDF6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AF0298E-D630-4E4C-86F8-6283866AB8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BB39D9-E855-4F9C-AA8D-7B23D1816732}" type="slidenum">
              <a:rPr lang="nl-NL" smtClean="0"/>
              <a:t>‹nr.›</a:t>
            </a:fld>
            <a:endParaRPr lang="nl-NL"/>
          </a:p>
        </p:txBody>
      </p:sp>
    </p:spTree>
    <p:extLst>
      <p:ext uri="{BB962C8B-B14F-4D97-AF65-F5344CB8AC3E}">
        <p14:creationId xmlns:p14="http://schemas.microsoft.com/office/powerpoint/2010/main" val="421657367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mailto:stijn.klawer@knapzak.nl" TargetMode="External"/><Relationship Id="rId3" Type="http://schemas.openxmlformats.org/officeDocument/2006/relationships/image" Target="../media/image8.png"/><Relationship Id="rId7" Type="http://schemas.openxmlformats.org/officeDocument/2006/relationships/hyperlink" Target="mailto:bas.stoffels@knapzak.n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3.svg"/><Relationship Id="rId4" Type="http://schemas.openxmlformats.org/officeDocument/2006/relationships/image" Target="../media/image9.sv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C5F84319-AB6E-47FE-84EA-37E8D7C1A7FD}"/>
              </a:ext>
            </a:extLst>
          </p:cNvPr>
          <p:cNvSpPr/>
          <p:nvPr/>
        </p:nvSpPr>
        <p:spPr>
          <a:xfrm>
            <a:off x="-100668" y="-92279"/>
            <a:ext cx="12449262" cy="7021585"/>
          </a:xfrm>
          <a:prstGeom prst="rect">
            <a:avLst/>
          </a:prstGeom>
          <a:solidFill>
            <a:srgbClr val="DFE0E1"/>
          </a:solidFill>
          <a:ln>
            <a:solidFill>
              <a:srgbClr val="DFE0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8F0F7F36-42AB-43A5-8650-0A08D6C701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669" y="1394669"/>
            <a:ext cx="4068661" cy="4068661"/>
          </a:xfrm>
          <a:prstGeom prst="rect">
            <a:avLst/>
          </a:prstGeom>
        </p:spPr>
      </p:pic>
      <p:pic>
        <p:nvPicPr>
          <p:cNvPr id="6" name="Afbeelding 5">
            <a:extLst>
              <a:ext uri="{FF2B5EF4-FFF2-40B4-BE49-F238E27FC236}">
                <a16:creationId xmlns:a16="http://schemas.microsoft.com/office/drawing/2014/main" id="{2366E974-3FD0-49CF-9594-92D17855FD92}"/>
              </a:ext>
            </a:extLst>
          </p:cNvPr>
          <p:cNvPicPr>
            <a:picLocks noChangeAspect="1"/>
          </p:cNvPicPr>
          <p:nvPr/>
        </p:nvPicPr>
        <p:blipFill>
          <a:blip r:embed="rId4"/>
          <a:stretch>
            <a:fillRect/>
          </a:stretch>
        </p:blipFill>
        <p:spPr>
          <a:xfrm>
            <a:off x="8745546" y="4380957"/>
            <a:ext cx="3603048" cy="2548349"/>
          </a:xfrm>
          <a:prstGeom prst="rect">
            <a:avLst/>
          </a:prstGeom>
        </p:spPr>
      </p:pic>
    </p:spTree>
    <p:extLst>
      <p:ext uri="{BB962C8B-B14F-4D97-AF65-F5344CB8AC3E}">
        <p14:creationId xmlns:p14="http://schemas.microsoft.com/office/powerpoint/2010/main" val="3807147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Afbeelding 23">
            <a:extLst>
              <a:ext uri="{FF2B5EF4-FFF2-40B4-BE49-F238E27FC236}">
                <a16:creationId xmlns:a16="http://schemas.microsoft.com/office/drawing/2014/main" id="{4B4775CB-7CC5-4F0D-8A1C-3D245C243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6" name="Afbeelding 25">
            <a:extLst>
              <a:ext uri="{FF2B5EF4-FFF2-40B4-BE49-F238E27FC236}">
                <a16:creationId xmlns:a16="http://schemas.microsoft.com/office/drawing/2014/main" id="{E1CBF265-1721-4A9C-9829-6F7E9E209E74}"/>
              </a:ext>
            </a:extLst>
          </p:cNvPr>
          <p:cNvPicPr>
            <a:picLocks noChangeAspect="1"/>
          </p:cNvPicPr>
          <p:nvPr/>
        </p:nvPicPr>
        <p:blipFill>
          <a:blip r:embed="rId4"/>
          <a:stretch>
            <a:fillRect/>
          </a:stretch>
        </p:blipFill>
        <p:spPr>
          <a:xfrm>
            <a:off x="8588952" y="4309651"/>
            <a:ext cx="3603048" cy="2548349"/>
          </a:xfrm>
          <a:prstGeom prst="rect">
            <a:avLst/>
          </a:prstGeom>
        </p:spPr>
      </p:pic>
    </p:spTree>
    <p:extLst>
      <p:ext uri="{BB962C8B-B14F-4D97-AF65-F5344CB8AC3E}">
        <p14:creationId xmlns:p14="http://schemas.microsoft.com/office/powerpoint/2010/main" val="3996040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1DE88B-3E66-4AF9-9A98-BB54B176368E}"/>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2D016CEE-D76B-4E15-83E1-FDE2CC31D1F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pic>
        <p:nvPicPr>
          <p:cNvPr id="6" name="Afbeelding 5">
            <a:extLst>
              <a:ext uri="{FF2B5EF4-FFF2-40B4-BE49-F238E27FC236}">
                <a16:creationId xmlns:a16="http://schemas.microsoft.com/office/drawing/2014/main" id="{79584684-4585-4EC4-BD3B-3C149FAD72A1}"/>
              </a:ext>
            </a:extLst>
          </p:cNvPr>
          <p:cNvPicPr>
            <a:picLocks noChangeAspect="1"/>
          </p:cNvPicPr>
          <p:nvPr/>
        </p:nvPicPr>
        <p:blipFill>
          <a:blip r:embed="rId4"/>
          <a:stretch>
            <a:fillRect/>
          </a:stretch>
        </p:blipFill>
        <p:spPr>
          <a:xfrm>
            <a:off x="8588952" y="4309651"/>
            <a:ext cx="3603048" cy="2548349"/>
          </a:xfrm>
          <a:prstGeom prst="rect">
            <a:avLst/>
          </a:prstGeom>
        </p:spPr>
      </p:pic>
    </p:spTree>
    <p:extLst>
      <p:ext uri="{BB962C8B-B14F-4D97-AF65-F5344CB8AC3E}">
        <p14:creationId xmlns:p14="http://schemas.microsoft.com/office/powerpoint/2010/main" val="542389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432E83-FFCB-4F2D-810C-1BA2AE49EABE}"/>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FFB73F6D-7635-4B10-BA18-F04FEDD28B5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pic>
        <p:nvPicPr>
          <p:cNvPr id="6" name="Afbeelding 5">
            <a:extLst>
              <a:ext uri="{FF2B5EF4-FFF2-40B4-BE49-F238E27FC236}">
                <a16:creationId xmlns:a16="http://schemas.microsoft.com/office/drawing/2014/main" id="{B3BF6C8E-5AFC-4AA0-8281-13F49DB5F6D6}"/>
              </a:ext>
            </a:extLst>
          </p:cNvPr>
          <p:cNvPicPr>
            <a:picLocks noChangeAspect="1"/>
          </p:cNvPicPr>
          <p:nvPr/>
        </p:nvPicPr>
        <p:blipFill>
          <a:blip r:embed="rId4"/>
          <a:stretch>
            <a:fillRect/>
          </a:stretch>
        </p:blipFill>
        <p:spPr>
          <a:xfrm>
            <a:off x="8588952" y="4309651"/>
            <a:ext cx="3603048" cy="2548349"/>
          </a:xfrm>
          <a:prstGeom prst="rect">
            <a:avLst/>
          </a:prstGeom>
        </p:spPr>
      </p:pic>
    </p:spTree>
    <p:extLst>
      <p:ext uri="{BB962C8B-B14F-4D97-AF65-F5344CB8AC3E}">
        <p14:creationId xmlns:p14="http://schemas.microsoft.com/office/powerpoint/2010/main" val="3488970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E58ECE-BB0F-4597-B935-4AB39BAD5D20}"/>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A13A4B52-4FF1-42FD-A1BD-D67FA9E3872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pic>
        <p:nvPicPr>
          <p:cNvPr id="6" name="Afbeelding 5">
            <a:extLst>
              <a:ext uri="{FF2B5EF4-FFF2-40B4-BE49-F238E27FC236}">
                <a16:creationId xmlns:a16="http://schemas.microsoft.com/office/drawing/2014/main" id="{3EFFEC28-3046-4297-A1C7-9B1BEDEEDBC1}"/>
              </a:ext>
            </a:extLst>
          </p:cNvPr>
          <p:cNvPicPr>
            <a:picLocks noChangeAspect="1"/>
          </p:cNvPicPr>
          <p:nvPr/>
        </p:nvPicPr>
        <p:blipFill>
          <a:blip r:embed="rId4"/>
          <a:stretch>
            <a:fillRect/>
          </a:stretch>
        </p:blipFill>
        <p:spPr>
          <a:xfrm>
            <a:off x="8588952" y="4288837"/>
            <a:ext cx="3603048" cy="2548349"/>
          </a:xfrm>
          <a:prstGeom prst="rect">
            <a:avLst/>
          </a:prstGeom>
        </p:spPr>
      </p:pic>
    </p:spTree>
    <p:extLst>
      <p:ext uri="{BB962C8B-B14F-4D97-AF65-F5344CB8AC3E}">
        <p14:creationId xmlns:p14="http://schemas.microsoft.com/office/powerpoint/2010/main" val="2711689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B198954-F038-4571-A7A7-96F2AE4BCC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31319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A45323-E0EC-4655-BB0B-7C326180B7A0}"/>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2A675964-026A-4FE5-A4AB-54B82B01A1E9}"/>
              </a:ext>
            </a:extLst>
          </p:cNvPr>
          <p:cNvSpPr>
            <a:spLocks noGrp="1"/>
          </p:cNvSpPr>
          <p:nvPr>
            <p:ph idx="1"/>
          </p:nvPr>
        </p:nvSpPr>
        <p:spPr/>
        <p:txBody>
          <a:bodyPr/>
          <a:lstStyle/>
          <a:p>
            <a:endParaRPr lang="nl-NL" dirty="0"/>
          </a:p>
        </p:txBody>
      </p:sp>
      <p:sp>
        <p:nvSpPr>
          <p:cNvPr id="4" name="Rechthoek 3">
            <a:extLst>
              <a:ext uri="{FF2B5EF4-FFF2-40B4-BE49-F238E27FC236}">
                <a16:creationId xmlns:a16="http://schemas.microsoft.com/office/drawing/2014/main" id="{413CF7F1-F9A0-4C05-AE81-C18F6D2F4230}"/>
              </a:ext>
            </a:extLst>
          </p:cNvPr>
          <p:cNvSpPr/>
          <p:nvPr/>
        </p:nvSpPr>
        <p:spPr>
          <a:xfrm>
            <a:off x="-75501" y="-171400"/>
            <a:ext cx="12365373" cy="7200800"/>
          </a:xfrm>
          <a:prstGeom prst="rect">
            <a:avLst/>
          </a:prstGeom>
          <a:solidFill>
            <a:srgbClr val="0046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descr="E-mail">
            <a:extLst>
              <a:ext uri="{FF2B5EF4-FFF2-40B4-BE49-F238E27FC236}">
                <a16:creationId xmlns:a16="http://schemas.microsoft.com/office/drawing/2014/main" id="{53599BFB-176F-4CC4-8845-E0D94EFD3A7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27748" y="2060848"/>
            <a:ext cx="914400" cy="914400"/>
          </a:xfrm>
          <a:prstGeom prst="rect">
            <a:avLst/>
          </a:prstGeom>
        </p:spPr>
      </p:pic>
      <p:pic>
        <p:nvPicPr>
          <p:cNvPr id="6" name="Afbeelding 5" descr="Hoorn">
            <a:extLst>
              <a:ext uri="{FF2B5EF4-FFF2-40B4-BE49-F238E27FC236}">
                <a16:creationId xmlns:a16="http://schemas.microsoft.com/office/drawing/2014/main" id="{0D47CCBD-95F8-484F-BA4C-BCD9ACC2075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80105" y="3833856"/>
            <a:ext cx="831273" cy="831273"/>
          </a:xfrm>
          <a:prstGeom prst="rect">
            <a:avLst/>
          </a:prstGeom>
        </p:spPr>
      </p:pic>
      <p:sp>
        <p:nvSpPr>
          <p:cNvPr id="7" name="Tekstvak 6">
            <a:extLst>
              <a:ext uri="{FF2B5EF4-FFF2-40B4-BE49-F238E27FC236}">
                <a16:creationId xmlns:a16="http://schemas.microsoft.com/office/drawing/2014/main" id="{F4FD913D-B936-4FB1-AC89-16AD0FCDC5EC}"/>
              </a:ext>
            </a:extLst>
          </p:cNvPr>
          <p:cNvSpPr txBox="1"/>
          <p:nvPr/>
        </p:nvSpPr>
        <p:spPr>
          <a:xfrm>
            <a:off x="5260013" y="2190534"/>
            <a:ext cx="3600400" cy="646331"/>
          </a:xfrm>
          <a:prstGeom prst="rect">
            <a:avLst/>
          </a:prstGeom>
          <a:noFill/>
        </p:spPr>
        <p:txBody>
          <a:bodyPr wrap="square" rtlCol="0">
            <a:spAutoFit/>
          </a:bodyPr>
          <a:lstStyle/>
          <a:p>
            <a:r>
              <a:rPr lang="nl-NL" u="sng" dirty="0">
                <a:solidFill>
                  <a:schemeClr val="bg1"/>
                </a:solidFill>
                <a:hlinkClick r:id="rId7">
                  <a:extLst>
                    <a:ext uri="{A12FA001-AC4F-418D-AE19-62706E023703}">
                      <ahyp:hlinkClr xmlns:ahyp="http://schemas.microsoft.com/office/drawing/2018/hyperlinkcolor" val="tx"/>
                    </a:ext>
                  </a:extLst>
                </a:hlinkClick>
              </a:rPr>
              <a:t>bas.stoffels@knapzak.nl</a:t>
            </a:r>
            <a:endParaRPr lang="nl-NL" u="sng" dirty="0">
              <a:solidFill>
                <a:schemeClr val="bg1"/>
              </a:solidFill>
            </a:endParaRPr>
          </a:p>
          <a:p>
            <a:r>
              <a:rPr lang="nl-NL" u="sng" dirty="0">
                <a:solidFill>
                  <a:schemeClr val="bg1"/>
                </a:solidFill>
                <a:hlinkClick r:id="rId8">
                  <a:extLst>
                    <a:ext uri="{A12FA001-AC4F-418D-AE19-62706E023703}">
                      <ahyp:hlinkClr xmlns:ahyp="http://schemas.microsoft.com/office/drawing/2018/hyperlinkcolor" val="tx"/>
                    </a:ext>
                  </a:extLst>
                </a:hlinkClick>
              </a:rPr>
              <a:t>stijn.klawer@knapzak.nl</a:t>
            </a:r>
            <a:r>
              <a:rPr lang="nl-NL" u="sng" dirty="0">
                <a:solidFill>
                  <a:schemeClr val="bg1"/>
                </a:solidFill>
              </a:rPr>
              <a:t> </a:t>
            </a:r>
          </a:p>
        </p:txBody>
      </p:sp>
      <p:sp>
        <p:nvSpPr>
          <p:cNvPr id="8" name="Tekstvak 7">
            <a:extLst>
              <a:ext uri="{FF2B5EF4-FFF2-40B4-BE49-F238E27FC236}">
                <a16:creationId xmlns:a16="http://schemas.microsoft.com/office/drawing/2014/main" id="{38C196C1-295C-402D-81FD-70BD15B01B35}"/>
              </a:ext>
            </a:extLst>
          </p:cNvPr>
          <p:cNvSpPr txBox="1"/>
          <p:nvPr/>
        </p:nvSpPr>
        <p:spPr>
          <a:xfrm>
            <a:off x="5267908" y="4074618"/>
            <a:ext cx="3600400" cy="384721"/>
          </a:xfrm>
          <a:prstGeom prst="rect">
            <a:avLst/>
          </a:prstGeom>
          <a:noFill/>
        </p:spPr>
        <p:txBody>
          <a:bodyPr wrap="square" rtlCol="0">
            <a:spAutoFit/>
          </a:bodyPr>
          <a:lstStyle/>
          <a:p>
            <a:r>
              <a:rPr lang="nl-NL" dirty="0">
                <a:solidFill>
                  <a:schemeClr val="bg1"/>
                </a:solidFill>
              </a:rPr>
              <a:t>+31 (0)13 - 543 11 10</a:t>
            </a:r>
          </a:p>
        </p:txBody>
      </p:sp>
      <p:pic>
        <p:nvPicPr>
          <p:cNvPr id="9" name="Afbeelding 10" descr="Wereld">
            <a:extLst>
              <a:ext uri="{FF2B5EF4-FFF2-40B4-BE49-F238E27FC236}">
                <a16:creationId xmlns:a16="http://schemas.microsoft.com/office/drawing/2014/main" id="{26ACDC26-ED1E-4AB6-B24C-1A3CE1DE383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27748" y="2970211"/>
            <a:ext cx="914400" cy="914400"/>
          </a:xfrm>
          <a:prstGeom prst="rect">
            <a:avLst/>
          </a:prstGeom>
        </p:spPr>
      </p:pic>
      <p:sp>
        <p:nvSpPr>
          <p:cNvPr id="10" name="Tekstvak 9">
            <a:extLst>
              <a:ext uri="{FF2B5EF4-FFF2-40B4-BE49-F238E27FC236}">
                <a16:creationId xmlns:a16="http://schemas.microsoft.com/office/drawing/2014/main" id="{21F2A7FC-9050-4E7A-8A5C-45ADA936FF96}"/>
              </a:ext>
            </a:extLst>
          </p:cNvPr>
          <p:cNvSpPr txBox="1"/>
          <p:nvPr/>
        </p:nvSpPr>
        <p:spPr>
          <a:xfrm>
            <a:off x="5260013" y="3235050"/>
            <a:ext cx="3600400" cy="384721"/>
          </a:xfrm>
          <a:prstGeom prst="rect">
            <a:avLst/>
          </a:prstGeom>
          <a:noFill/>
        </p:spPr>
        <p:txBody>
          <a:bodyPr wrap="square" rtlCol="0">
            <a:spAutoFit/>
          </a:bodyPr>
          <a:lstStyle/>
          <a:p>
            <a:r>
              <a:rPr lang="nl-NL" dirty="0">
                <a:solidFill>
                  <a:schemeClr val="bg1"/>
                </a:solidFill>
              </a:rPr>
              <a:t>www.knapzak.nl</a:t>
            </a:r>
          </a:p>
        </p:txBody>
      </p:sp>
    </p:spTree>
    <p:extLst>
      <p:ext uri="{BB962C8B-B14F-4D97-AF65-F5344CB8AC3E}">
        <p14:creationId xmlns:p14="http://schemas.microsoft.com/office/powerpoint/2010/main" val="34574077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202</TotalTime>
  <Words>399</Words>
  <Application>Microsoft Office PowerPoint</Application>
  <PresentationFormat>Breedbeeld</PresentationFormat>
  <Paragraphs>29</Paragraphs>
  <Slides>7</Slides>
  <Notes>7</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7</vt:i4>
      </vt:variant>
    </vt:vector>
  </HeadingPairs>
  <TitlesOfParts>
    <vt:vector size="11" baseType="lpstr">
      <vt:lpstr>Arial</vt:lpstr>
      <vt:lpstr>Calibri</vt:lpstr>
      <vt:lpstr>Calibri Light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Lynette Nab</dc:creator>
  <cp:lastModifiedBy>Mascha van Veghel</cp:lastModifiedBy>
  <cp:revision>15</cp:revision>
  <dcterms:created xsi:type="dcterms:W3CDTF">2019-03-13T15:49:53Z</dcterms:created>
  <dcterms:modified xsi:type="dcterms:W3CDTF">2019-03-18T11:28:30Z</dcterms:modified>
</cp:coreProperties>
</file>